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0693400" cy="7556500"/>
  <p:notesSz cx="6858000" cy="9144000"/>
  <p:embeddedFontLst>
    <p:embeddedFont>
      <p:font typeface="Boldoa" panose="020B0604020202020204" charset="0"/>
      <p:regular r:id="rId4"/>
    </p:embeddedFont>
    <p:embeddedFont>
      <p:font typeface="Public Sans" panose="020B0604020202020204" charset="0"/>
      <p:regular r:id="rId5"/>
    </p:embeddedFont>
    <p:embeddedFont>
      <p:font typeface="Public Sans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5" d="100"/>
          <a:sy n="95" d="100"/>
        </p:scale>
        <p:origin x="16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microsoft.com/office/2016/11/relationships/changesInfo" Target="changesInfos/changesInfo1.xml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T, Claire (HERE)" userId="18fc7489-ba45-4a46-8f55-9963db10031f" providerId="ADAL" clId="{AD499AC6-A28C-42B4-BD54-D3C2795C1422}"/>
    <pc:docChg chg="modSld">
      <pc:chgData name="HART, Claire (HERE)" userId="18fc7489-ba45-4a46-8f55-9963db10031f" providerId="ADAL" clId="{AD499AC6-A28C-42B4-BD54-D3C2795C1422}" dt="2025-11-27T10:46:05.119" v="27" actId="1076"/>
      <pc:docMkLst>
        <pc:docMk/>
      </pc:docMkLst>
      <pc:sldChg chg="modSp mod">
        <pc:chgData name="HART, Claire (HERE)" userId="18fc7489-ba45-4a46-8f55-9963db10031f" providerId="ADAL" clId="{AD499AC6-A28C-42B4-BD54-D3C2795C1422}" dt="2025-11-27T10:46:05.119" v="27" actId="1076"/>
        <pc:sldMkLst>
          <pc:docMk/>
          <pc:sldMk cId="0" sldId="256"/>
        </pc:sldMkLst>
        <pc:spChg chg="mod">
          <ac:chgData name="HART, Claire (HERE)" userId="18fc7489-ba45-4a46-8f55-9963db10031f" providerId="ADAL" clId="{AD499AC6-A28C-42B4-BD54-D3C2795C1422}" dt="2025-11-27T10:45:31.334" v="0" actId="20577"/>
          <ac:spMkLst>
            <pc:docMk/>
            <pc:sldMk cId="0" sldId="256"/>
            <ac:spMk id="4" creationId="{00000000-0000-0000-0000-000000000000}"/>
          </ac:spMkLst>
        </pc:spChg>
        <pc:spChg chg="mod">
          <ac:chgData name="HART, Claire (HERE)" userId="18fc7489-ba45-4a46-8f55-9963db10031f" providerId="ADAL" clId="{AD499AC6-A28C-42B4-BD54-D3C2795C1422}" dt="2025-11-27T10:45:59.701" v="25" actId="1076"/>
          <ac:spMkLst>
            <pc:docMk/>
            <pc:sldMk cId="0" sldId="256"/>
            <ac:spMk id="5" creationId="{00000000-0000-0000-0000-000000000000}"/>
          </ac:spMkLst>
        </pc:spChg>
        <pc:spChg chg="mod">
          <ac:chgData name="HART, Claire (HERE)" userId="18fc7489-ba45-4a46-8f55-9963db10031f" providerId="ADAL" clId="{AD499AC6-A28C-42B4-BD54-D3C2795C1422}" dt="2025-11-27T10:46:01.791" v="26" actId="1076"/>
          <ac:spMkLst>
            <pc:docMk/>
            <pc:sldMk cId="0" sldId="256"/>
            <ac:spMk id="7" creationId="{00000000-0000-0000-0000-000000000000}"/>
          </ac:spMkLst>
        </pc:spChg>
        <pc:spChg chg="mod">
          <ac:chgData name="HART, Claire (HERE)" userId="18fc7489-ba45-4a46-8f55-9963db10031f" providerId="ADAL" clId="{AD499AC6-A28C-42B4-BD54-D3C2795C1422}" dt="2025-11-27T10:46:05.119" v="27" actId="1076"/>
          <ac:spMkLst>
            <pc:docMk/>
            <pc:sldMk cId="0" sldId="256"/>
            <ac:spMk id="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5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57455" y="0"/>
            <a:ext cx="4834545" cy="2427344"/>
          </a:xfrm>
          <a:custGeom>
            <a:avLst/>
            <a:gdLst/>
            <a:ahLst/>
            <a:cxnLst/>
            <a:rect l="l" t="t" r="r" b="b"/>
            <a:pathLst>
              <a:path w="4834545" h="2427344">
                <a:moveTo>
                  <a:pt x="0" y="0"/>
                </a:moveTo>
                <a:lnTo>
                  <a:pt x="4834545" y="0"/>
                </a:lnTo>
                <a:lnTo>
                  <a:pt x="4834545" y="2427344"/>
                </a:lnTo>
                <a:lnTo>
                  <a:pt x="0" y="2427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334280" y="2652931"/>
            <a:ext cx="1280747" cy="1707663"/>
          </a:xfrm>
          <a:custGeom>
            <a:avLst/>
            <a:gdLst/>
            <a:ahLst/>
            <a:cxnLst/>
            <a:rect l="l" t="t" r="r" b="b"/>
            <a:pathLst>
              <a:path w="1280747" h="1707663">
                <a:moveTo>
                  <a:pt x="0" y="0"/>
                </a:moveTo>
                <a:lnTo>
                  <a:pt x="1280748" y="0"/>
                </a:lnTo>
                <a:lnTo>
                  <a:pt x="1280748" y="1707663"/>
                </a:lnTo>
                <a:lnTo>
                  <a:pt x="0" y="17076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71106" y="92895"/>
            <a:ext cx="4814301" cy="2269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45"/>
              </a:lnSpc>
            </a:pPr>
            <a:r>
              <a:rPr lang="en-US" sz="5405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Digital</a:t>
            </a:r>
          </a:p>
          <a:p>
            <a:pPr algn="l">
              <a:lnSpc>
                <a:spcPts val="5945"/>
              </a:lnSpc>
            </a:pPr>
            <a:r>
              <a:rPr lang="en-US" sz="5405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Ambassador</a:t>
            </a:r>
          </a:p>
          <a:p>
            <a:pPr algn="l">
              <a:lnSpc>
                <a:spcPts val="5945"/>
              </a:lnSpc>
            </a:pPr>
            <a:r>
              <a:rPr lang="en-US" sz="5405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Service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30477" y="2276786"/>
            <a:ext cx="6248797" cy="3894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9"/>
              </a:lnSpc>
            </a:pPr>
            <a:r>
              <a:rPr lang="en-US" sz="3649" dirty="0">
                <a:solidFill>
                  <a:srgbClr val="FFFFFF"/>
                </a:solidFill>
                <a:latin typeface="Boldoa"/>
                <a:ea typeface="Boldoa"/>
                <a:cs typeface="Boldoa"/>
                <a:sym typeface="Boldoa"/>
              </a:rPr>
              <a:t>“Hi, I’m Emma and I am</a:t>
            </a:r>
          </a:p>
          <a:p>
            <a:pPr algn="ctr">
              <a:lnSpc>
                <a:spcPts val="5109"/>
              </a:lnSpc>
            </a:pPr>
            <a:r>
              <a:rPr lang="en-US" sz="3649" dirty="0">
                <a:solidFill>
                  <a:srgbClr val="FFFFFF"/>
                </a:solidFill>
                <a:latin typeface="Boldoa"/>
                <a:ea typeface="Boldoa"/>
                <a:cs typeface="Boldoa"/>
                <a:sym typeface="Boldoa"/>
              </a:rPr>
              <a:t>the Digital Ambassador for</a:t>
            </a:r>
          </a:p>
          <a:p>
            <a:pPr algn="ctr">
              <a:lnSpc>
                <a:spcPts val="5109"/>
              </a:lnSpc>
            </a:pPr>
            <a:r>
              <a:rPr lang="en-US" sz="3649" dirty="0">
                <a:solidFill>
                  <a:srgbClr val="FFFFFF"/>
                </a:solidFill>
                <a:latin typeface="Boldoa"/>
                <a:ea typeface="Boldoa"/>
                <a:cs typeface="Boldoa"/>
                <a:sym typeface="Boldoa"/>
              </a:rPr>
              <a:t>Preston Park Surgery.</a:t>
            </a:r>
          </a:p>
          <a:p>
            <a:pPr algn="ctr">
              <a:lnSpc>
                <a:spcPts val="5109"/>
              </a:lnSpc>
            </a:pPr>
            <a:r>
              <a:rPr lang="en-US" sz="3649" dirty="0">
                <a:solidFill>
                  <a:srgbClr val="FFFFFF"/>
                </a:solidFill>
                <a:latin typeface="Boldoa"/>
                <a:ea typeface="Boldoa"/>
                <a:cs typeface="Boldoa"/>
                <a:sym typeface="Boldoa"/>
              </a:rPr>
              <a:t>I will teach you how to manage your</a:t>
            </a:r>
          </a:p>
          <a:p>
            <a:pPr algn="ctr">
              <a:lnSpc>
                <a:spcPts val="5109"/>
              </a:lnSpc>
            </a:pPr>
            <a:r>
              <a:rPr lang="en-US" sz="3649" dirty="0">
                <a:solidFill>
                  <a:srgbClr val="FFFFFF"/>
                </a:solidFill>
                <a:latin typeface="Boldoa"/>
                <a:ea typeface="Boldoa"/>
                <a:cs typeface="Boldoa"/>
                <a:sym typeface="Boldoa"/>
              </a:rPr>
              <a:t>health using your smartphone or PC at home.” </a:t>
            </a:r>
          </a:p>
        </p:txBody>
      </p:sp>
      <p:sp>
        <p:nvSpPr>
          <p:cNvPr id="6" name="Freeform 6"/>
          <p:cNvSpPr/>
          <p:nvPr/>
        </p:nvSpPr>
        <p:spPr>
          <a:xfrm>
            <a:off x="3249773" y="6022791"/>
            <a:ext cx="1205103" cy="1010014"/>
          </a:xfrm>
          <a:custGeom>
            <a:avLst/>
            <a:gdLst/>
            <a:ahLst/>
            <a:cxnLst/>
            <a:rect l="l" t="t" r="r" b="b"/>
            <a:pathLst>
              <a:path w="1205103" h="1010014">
                <a:moveTo>
                  <a:pt x="0" y="0"/>
                </a:moveTo>
                <a:lnTo>
                  <a:pt x="1205102" y="0"/>
                </a:lnTo>
                <a:lnTo>
                  <a:pt x="1205102" y="1010014"/>
                </a:lnTo>
                <a:lnTo>
                  <a:pt x="0" y="10100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4840163" y="6277981"/>
            <a:ext cx="1000459" cy="1000459"/>
          </a:xfrm>
          <a:custGeom>
            <a:avLst/>
            <a:gdLst/>
            <a:ahLst/>
            <a:cxnLst/>
            <a:rect l="l" t="t" r="r" b="b"/>
            <a:pathLst>
              <a:path w="1000459" h="1000459">
                <a:moveTo>
                  <a:pt x="0" y="0"/>
                </a:moveTo>
                <a:lnTo>
                  <a:pt x="1000460" y="0"/>
                </a:lnTo>
                <a:lnTo>
                  <a:pt x="1000460" y="1000459"/>
                </a:lnTo>
                <a:lnTo>
                  <a:pt x="0" y="10004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5983720" y="6291253"/>
            <a:ext cx="4162404" cy="1000459"/>
          </a:xfrm>
          <a:custGeom>
            <a:avLst/>
            <a:gdLst/>
            <a:ahLst/>
            <a:cxnLst/>
            <a:rect l="l" t="t" r="r" b="b"/>
            <a:pathLst>
              <a:path w="4162404" h="1000459">
                <a:moveTo>
                  <a:pt x="0" y="0"/>
                </a:moveTo>
                <a:lnTo>
                  <a:pt x="4162405" y="0"/>
                </a:lnTo>
                <a:lnTo>
                  <a:pt x="4162405" y="1000459"/>
                </a:lnTo>
                <a:lnTo>
                  <a:pt x="0" y="10004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9" name="Group 9"/>
          <p:cNvGrpSpPr/>
          <p:nvPr/>
        </p:nvGrpSpPr>
        <p:grpSpPr>
          <a:xfrm>
            <a:off x="9936000" y="5742771"/>
            <a:ext cx="1523876" cy="1523876"/>
            <a:chOff x="0" y="0"/>
            <a:chExt cx="546123" cy="54612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6123" cy="546123"/>
            </a:xfrm>
            <a:custGeom>
              <a:avLst/>
              <a:gdLst/>
              <a:ahLst/>
              <a:cxnLst/>
              <a:rect l="l" t="t" r="r" b="b"/>
              <a:pathLst>
                <a:path w="546123" h="546123">
                  <a:moveTo>
                    <a:pt x="0" y="0"/>
                  </a:moveTo>
                  <a:lnTo>
                    <a:pt x="546123" y="0"/>
                  </a:lnTo>
                  <a:lnTo>
                    <a:pt x="546123" y="546123"/>
                  </a:lnTo>
                  <a:lnTo>
                    <a:pt x="0" y="546123"/>
                  </a:lnTo>
                  <a:close/>
                </a:path>
              </a:pathLst>
            </a:custGeom>
            <a:solidFill>
              <a:srgbClr val="0C5EA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546123" cy="5746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flipV="1">
            <a:off x="-694981" y="3780000"/>
            <a:ext cx="8921809" cy="5308476"/>
          </a:xfrm>
          <a:custGeom>
            <a:avLst/>
            <a:gdLst/>
            <a:ahLst/>
            <a:cxnLst/>
            <a:rect l="l" t="t" r="r" b="b"/>
            <a:pathLst>
              <a:path w="8921809" h="5308476">
                <a:moveTo>
                  <a:pt x="0" y="5308476"/>
                </a:moveTo>
                <a:lnTo>
                  <a:pt x="8921810" y="5308476"/>
                </a:lnTo>
                <a:lnTo>
                  <a:pt x="8921810" y="0"/>
                </a:lnTo>
                <a:lnTo>
                  <a:pt x="0" y="0"/>
                </a:lnTo>
                <a:lnTo>
                  <a:pt x="0" y="5308476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5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6000" y="511650"/>
            <a:ext cx="4398415" cy="2200133"/>
          </a:xfrm>
          <a:custGeom>
            <a:avLst/>
            <a:gdLst/>
            <a:ahLst/>
            <a:cxnLst/>
            <a:rect l="l" t="t" r="r" b="b"/>
            <a:pathLst>
              <a:path w="4398415" h="2200133">
                <a:moveTo>
                  <a:pt x="0" y="0"/>
                </a:moveTo>
                <a:lnTo>
                  <a:pt x="4398415" y="0"/>
                </a:lnTo>
                <a:lnTo>
                  <a:pt x="4398415" y="2200133"/>
                </a:lnTo>
                <a:lnTo>
                  <a:pt x="0" y="22001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5702796" y="511650"/>
            <a:ext cx="4163302" cy="2185733"/>
          </a:xfrm>
          <a:custGeom>
            <a:avLst/>
            <a:gdLst/>
            <a:ahLst/>
            <a:cxnLst/>
            <a:rect l="l" t="t" r="r" b="b"/>
            <a:pathLst>
              <a:path w="4163302" h="2185733">
                <a:moveTo>
                  <a:pt x="0" y="0"/>
                </a:moveTo>
                <a:lnTo>
                  <a:pt x="4163302" y="0"/>
                </a:lnTo>
                <a:lnTo>
                  <a:pt x="4163302" y="2185733"/>
                </a:lnTo>
                <a:lnTo>
                  <a:pt x="0" y="21857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flipV="1">
            <a:off x="-694981" y="3780000"/>
            <a:ext cx="8921809" cy="5308476"/>
          </a:xfrm>
          <a:custGeom>
            <a:avLst/>
            <a:gdLst/>
            <a:ahLst/>
            <a:cxnLst/>
            <a:rect l="l" t="t" r="r" b="b"/>
            <a:pathLst>
              <a:path w="8921809" h="5308476">
                <a:moveTo>
                  <a:pt x="0" y="5308476"/>
                </a:moveTo>
                <a:lnTo>
                  <a:pt x="8921810" y="5308476"/>
                </a:lnTo>
                <a:lnTo>
                  <a:pt x="8921810" y="0"/>
                </a:lnTo>
                <a:lnTo>
                  <a:pt x="0" y="0"/>
                </a:lnTo>
                <a:lnTo>
                  <a:pt x="0" y="530847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464121" y="2821360"/>
            <a:ext cx="9670157" cy="185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69"/>
              </a:lnSpc>
            </a:pPr>
            <a:r>
              <a:rPr lang="en-US" sz="3549">
                <a:solidFill>
                  <a:srgbClr val="FFFFFF"/>
                </a:solidFill>
                <a:latin typeface="Boldoa"/>
                <a:ea typeface="Boldoa"/>
                <a:cs typeface="Boldoa"/>
                <a:sym typeface="Boldoa"/>
              </a:rPr>
              <a:t>Manage your repeat prescriptions    Make appointments</a:t>
            </a:r>
          </a:p>
          <a:p>
            <a:pPr algn="l">
              <a:lnSpc>
                <a:spcPts val="4969"/>
              </a:lnSpc>
            </a:pPr>
            <a:r>
              <a:rPr lang="en-US" sz="3549">
                <a:solidFill>
                  <a:srgbClr val="FFFFFF"/>
                </a:solidFill>
                <a:latin typeface="Boldoa"/>
                <a:ea typeface="Boldoa"/>
                <a:cs typeface="Boldoa"/>
                <a:sym typeface="Boldoa"/>
              </a:rPr>
              <a:t>   View your test results    Get your covid pass for travel</a:t>
            </a:r>
          </a:p>
          <a:p>
            <a:pPr algn="l">
              <a:lnSpc>
                <a:spcPts val="4969"/>
              </a:lnSpc>
            </a:pPr>
            <a:r>
              <a:rPr lang="en-US" sz="3549">
                <a:solidFill>
                  <a:srgbClr val="FFFFFF"/>
                </a:solidFill>
                <a:latin typeface="Boldoa"/>
                <a:ea typeface="Boldoa"/>
                <a:cs typeface="Boldoa"/>
                <a:sym typeface="Boldoa"/>
              </a:rPr>
              <a:t>      A - Z of health information    Register for organ donation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4935" y="4894595"/>
            <a:ext cx="8642129" cy="932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0"/>
              </a:lnSpc>
            </a:pPr>
            <a:r>
              <a:rPr lang="en-US" sz="265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Sxicb-bh.prestonparkcommunitypcn@nhs.net</a:t>
            </a:r>
          </a:p>
          <a:p>
            <a:pPr algn="ctr">
              <a:lnSpc>
                <a:spcPts val="3710"/>
              </a:lnSpc>
            </a:pPr>
            <a:r>
              <a:rPr lang="en-US" sz="265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07808 646075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4400" y="6028665"/>
            <a:ext cx="8761214" cy="1464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b="1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            Digital Ambassador Drop - In</a:t>
            </a:r>
          </a:p>
          <a:p>
            <a:pPr algn="ctr">
              <a:lnSpc>
                <a:spcPts val="5879"/>
              </a:lnSpc>
            </a:pPr>
            <a:r>
              <a:rPr lang="en-US" sz="4199" b="1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      </a:t>
            </a:r>
            <a:r>
              <a:rPr lang="en-US" sz="4199" b="1">
                <a:solidFill>
                  <a:srgbClr val="0FC2C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Tuesday mornings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82</Words>
  <Application>Microsoft Office PowerPoint</Application>
  <PresentationFormat>Custom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</vt:lpstr>
      <vt:lpstr>Boldoa</vt:lpstr>
      <vt:lpstr>Public Sans</vt:lpstr>
      <vt:lpstr>Public Sans Bold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Ambassador  Drop - In Screen 2</dc:title>
  <dc:creator>Hart Claire (HERE)</dc:creator>
  <cp:lastModifiedBy>HART, Claire (HERE)</cp:lastModifiedBy>
  <cp:revision>1</cp:revision>
  <dcterms:created xsi:type="dcterms:W3CDTF">2006-08-16T00:00:00Z</dcterms:created>
  <dcterms:modified xsi:type="dcterms:W3CDTF">2025-11-27T10:46:08Z</dcterms:modified>
  <dc:identifier>DAF1Folwvl4</dc:identifier>
</cp:coreProperties>
</file>